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83749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«Мұғалімнің педагогтық </a:t>
            </a:r>
            <a:endParaRPr lang="kk-KZ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әдебі </a:t>
            </a:r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мен мәдениеті»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2</cp:revision>
  <dcterms:created xsi:type="dcterms:W3CDTF">2023-03-30T08:01:58Z</dcterms:created>
  <dcterms:modified xsi:type="dcterms:W3CDTF">2023-03-30T08:18:05Z</dcterms:modified>
</cp:coreProperties>
</file>